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D2844-5B66-7544-9FC7-A58BB2A6C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977298F-6FCC-7441-ABC4-253D342A9E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E48CB-01D8-F14F-8108-0EB43A19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2018-2862-1144-A3D2-EA00C7770C19}" type="datetimeFigureOut">
              <a:rPr kumimoji="1" lang="ko-KR" altLang="en-US" smtClean="0"/>
              <a:t>2018. 8. 26.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EFE2C0-6037-5041-AB91-59A3F2D21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D48070-264A-8341-A43E-A4C6EB409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41928-126B-174E-ABB4-973D493D74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329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3F166-242A-054B-AD91-D88AEA15C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ED3659-7AEF-AD45-AA1C-8B8B2FB86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CA23AD-6F1F-594D-A720-226616206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2018-2862-1144-A3D2-EA00C7770C19}" type="datetimeFigureOut">
              <a:rPr kumimoji="1" lang="ko-KR" altLang="en-US" smtClean="0"/>
              <a:t>2018. 8. 26.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4F992B-BB0A-4346-8D45-3B9165DFA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DFD253-5AC4-4D43-BEB1-77AD7F0CE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41928-126B-174E-ABB4-973D493D74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7202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BDE0E2-F39E-3746-B4DD-35BE3F210B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888B59-39BC-A041-BF7F-400FABBF2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64AF28-C458-914A-8262-46151044F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2018-2862-1144-A3D2-EA00C7770C19}" type="datetimeFigureOut">
              <a:rPr kumimoji="1" lang="ko-KR" altLang="en-US" smtClean="0"/>
              <a:t>2018. 8. 26.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E639F0-9A6F-5345-8BC3-1792B906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1BE4EF-7818-E042-A001-EEF2F3024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41928-126B-174E-ABB4-973D493D74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81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E8BD3-75E9-F64B-AD6C-319CB84A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883B63-0334-9A4D-A97B-317CA5DD2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7A482-1644-0448-9E60-7DF927CC4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2018-2862-1144-A3D2-EA00C7770C19}" type="datetimeFigureOut">
              <a:rPr kumimoji="1" lang="ko-KR" altLang="en-US" smtClean="0"/>
              <a:t>2018. 8. 26.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20D327-D2DE-4E4D-99EB-664E6641C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FB8873-1691-514A-BEF0-7D00AB59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41928-126B-174E-ABB4-973D493D74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9252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2A991-F452-6645-93FA-221C383EF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81255F-EA37-EE4B-9AAA-C9E1FE910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04FF67-DC7A-9543-950C-6049F614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2018-2862-1144-A3D2-EA00C7770C19}" type="datetimeFigureOut">
              <a:rPr kumimoji="1" lang="ko-KR" altLang="en-US" smtClean="0"/>
              <a:t>2018. 8. 26.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354238-5B85-4F4B-B6F8-F2FE0774F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2638AD-AC0D-9347-9603-50176977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41928-126B-174E-ABB4-973D493D74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943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A3646-825F-DF48-AF7C-BF618AD4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1676C-7AF2-294B-B705-48D3884C0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69A71F-3A50-2446-82D0-CAFB71473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6DE97B-01C6-9A4E-978C-366CB29A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2018-2862-1144-A3D2-EA00C7770C19}" type="datetimeFigureOut">
              <a:rPr kumimoji="1" lang="ko-KR" altLang="en-US" smtClean="0"/>
              <a:t>2018. 8. 26.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A01DDA-F78D-2044-9289-EEEED0A47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2D4BE8-D5E4-6145-A7B2-5552B8CCF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41928-126B-174E-ABB4-973D493D74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328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970FF-5589-264B-83E0-AD9257DFA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7D1D3-3EB9-024D-9D60-93357C286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0C8E16-8D46-ED40-8138-76B501DD8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B693D3-2010-5941-97B2-1F7BEF928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C73295-A26F-3E44-9C19-C421899E0A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C96407-37CE-4840-903D-5CB0ABCC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2018-2862-1144-A3D2-EA00C7770C19}" type="datetimeFigureOut">
              <a:rPr kumimoji="1" lang="ko-KR" altLang="en-US" smtClean="0"/>
              <a:t>2018. 8. 26.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3ABE34-FD29-BF44-93AA-55C026987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6874AD-C534-6E4B-B2FB-F30C34A2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41928-126B-174E-ABB4-973D493D74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7228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0B03F-9F98-C14C-971E-351A369F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15AD31-868E-574D-B696-C488464C7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2018-2862-1144-A3D2-EA00C7770C19}" type="datetimeFigureOut">
              <a:rPr kumimoji="1" lang="ko-KR" altLang="en-US" smtClean="0"/>
              <a:t>2018. 8. 26.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E00EC5-986F-4542-B1E7-CBBB8C9F9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C788D4-D3C7-524E-B1F2-50AA4B6E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41928-126B-174E-ABB4-973D493D74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975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EBCA2-1AC2-E147-952C-249648F4A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2018-2862-1144-A3D2-EA00C7770C19}" type="datetimeFigureOut">
              <a:rPr kumimoji="1" lang="ko-KR" altLang="en-US" smtClean="0"/>
              <a:t>2018. 8. 26.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D4E9B3-02CC-9A47-93FE-5276CFBA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046777-D786-444F-A907-3526D9D7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41928-126B-174E-ABB4-973D493D74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9197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48C9B-A61B-0F4C-8E93-82317129E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2BDF2-6927-0641-BA29-E562DCE26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789AEE-BB66-F14A-9877-D499536D0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372480-FC63-6B4D-A4F2-37C67A130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2018-2862-1144-A3D2-EA00C7770C19}" type="datetimeFigureOut">
              <a:rPr kumimoji="1" lang="ko-KR" altLang="en-US" smtClean="0"/>
              <a:t>2018. 8. 26.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DB594F-EC0A-1247-BE19-792CF1497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2D8D50-60F9-FB4E-96CB-CEA979807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41928-126B-174E-ABB4-973D493D74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999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57815-1251-BF48-B680-503E27AB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8BF363-5590-F94B-A956-364169149D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79C3FB-3761-1543-81C9-26900CA21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AE19A2-6CC1-1548-87DE-5379036E2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2018-2862-1144-A3D2-EA00C7770C19}" type="datetimeFigureOut">
              <a:rPr kumimoji="1" lang="ko-KR" altLang="en-US" smtClean="0"/>
              <a:t>2018. 8. 26.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E2EDE1-3823-1843-A01C-A6DC2FD59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9E91EB-6378-2646-B418-79C2464EC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41928-126B-174E-ABB4-973D493D74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9599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5C540D-A6DC-CA4D-AEED-67DE8D18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1A52BD-0657-8645-BC40-4C123CE7C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58DCDA-E59F-B841-828F-CDF56EE0A7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E2018-2862-1144-A3D2-EA00C7770C19}" type="datetimeFigureOut">
              <a:rPr kumimoji="1" lang="ko-KR" altLang="en-US" smtClean="0"/>
              <a:t>2018. 8. 26.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8182E-D9BE-6C4B-AF10-612E86501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C9C09-A0F9-7F4F-9A1B-1EE1391E6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41928-126B-174E-ABB4-973D493D74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2421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6DBC5B-CE16-8645-8514-50B5398E1961}"/>
              </a:ext>
            </a:extLst>
          </p:cNvPr>
          <p:cNvSpPr/>
          <p:nvPr/>
        </p:nvSpPr>
        <p:spPr>
          <a:xfrm>
            <a:off x="1869234" y="1384771"/>
            <a:ext cx="1114096" cy="116740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주기 별</a:t>
            </a:r>
            <a:endParaRPr kumimoji="1"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raw</a:t>
            </a:r>
            <a:r>
              <a:rPr kumimoji="1"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데이터</a:t>
            </a:r>
            <a:endParaRPr kumimoji="1"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D29CE9-49DB-274E-A11B-624ACEFF1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7" t="9511" r="9914" b="9348"/>
          <a:stretch/>
        </p:blipFill>
        <p:spPr>
          <a:xfrm>
            <a:off x="2250157" y="935053"/>
            <a:ext cx="352250" cy="34946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CA4CF53-9DA3-5045-A9C1-C3AA5F34FA38}"/>
              </a:ext>
            </a:extLst>
          </p:cNvPr>
          <p:cNvGrpSpPr/>
          <p:nvPr/>
        </p:nvGrpSpPr>
        <p:grpSpPr>
          <a:xfrm>
            <a:off x="166378" y="1711758"/>
            <a:ext cx="1114610" cy="513425"/>
            <a:chOff x="330562" y="3936122"/>
            <a:chExt cx="1114610" cy="5134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51560C9-AE33-8447-9EE6-C4BF86CF8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88" t="39574" r="6359" b="40383"/>
            <a:stretch/>
          </p:blipFill>
          <p:spPr>
            <a:xfrm>
              <a:off x="367349" y="3936122"/>
              <a:ext cx="1041037" cy="2364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00A4B8-3602-2648-B134-FDFBF29AFA5A}"/>
                </a:ext>
              </a:extLst>
            </p:cNvPr>
            <p:cNvSpPr txBox="1"/>
            <p:nvPr/>
          </p:nvSpPr>
          <p:spPr>
            <a:xfrm>
              <a:off x="330562" y="4172548"/>
              <a:ext cx="11146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실시간 급상승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252369-A88C-5E4E-892F-F652B4754722}"/>
              </a:ext>
            </a:extLst>
          </p:cNvPr>
          <p:cNvSpPr/>
          <p:nvPr/>
        </p:nvSpPr>
        <p:spPr>
          <a:xfrm>
            <a:off x="3523972" y="4900538"/>
            <a:ext cx="1114096" cy="11726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요약 데이터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BA6880-192B-FB4C-B9DC-AE97FEB09E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10" b="4656"/>
          <a:stretch/>
        </p:blipFill>
        <p:spPr>
          <a:xfrm>
            <a:off x="3399000" y="3301840"/>
            <a:ext cx="1439917" cy="655410"/>
          </a:xfrm>
          <a:prstGeom prst="rect">
            <a:avLst/>
          </a:prstGeom>
        </p:spPr>
      </p:pic>
      <p:sp>
        <p:nvSpPr>
          <p:cNvPr id="20" name="원통[C] 19">
            <a:extLst>
              <a:ext uri="{FF2B5EF4-FFF2-40B4-BE49-F238E27FC236}">
                <a16:creationId xmlns:a16="http://schemas.microsoft.com/office/drawing/2014/main" id="{96552926-455F-154B-9051-A9ADA1E1AAF3}"/>
              </a:ext>
            </a:extLst>
          </p:cNvPr>
          <p:cNvSpPr/>
          <p:nvPr/>
        </p:nvSpPr>
        <p:spPr>
          <a:xfrm rot="16200000">
            <a:off x="3741495" y="798535"/>
            <a:ext cx="741003" cy="5662017"/>
          </a:xfrm>
          <a:prstGeom prst="ca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81AB00D-5FAF-F74C-9802-F418BD75B04F}"/>
              </a:ext>
            </a:extLst>
          </p:cNvPr>
          <p:cNvCxnSpPr>
            <a:cxnSpLocks/>
          </p:cNvCxnSpPr>
          <p:nvPr/>
        </p:nvCxnSpPr>
        <p:spPr>
          <a:xfrm>
            <a:off x="1280988" y="1983503"/>
            <a:ext cx="5583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2D542EF-5EA7-4C42-B9B9-E21445A129EE}"/>
              </a:ext>
            </a:extLst>
          </p:cNvPr>
          <p:cNvCxnSpPr>
            <a:cxnSpLocks/>
          </p:cNvCxnSpPr>
          <p:nvPr/>
        </p:nvCxnSpPr>
        <p:spPr>
          <a:xfrm>
            <a:off x="2428746" y="2552172"/>
            <a:ext cx="0" cy="706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CA36F48-E1C8-7843-9805-78D136A18EE2}"/>
              </a:ext>
            </a:extLst>
          </p:cNvPr>
          <p:cNvCxnSpPr>
            <a:cxnSpLocks/>
          </p:cNvCxnSpPr>
          <p:nvPr/>
        </p:nvCxnSpPr>
        <p:spPr>
          <a:xfrm>
            <a:off x="4007448" y="4000047"/>
            <a:ext cx="0" cy="9004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E33B119-D459-6F44-9BF5-4F3A6BC8248C}"/>
              </a:ext>
            </a:extLst>
          </p:cNvPr>
          <p:cNvCxnSpPr>
            <a:cxnSpLocks/>
          </p:cNvCxnSpPr>
          <p:nvPr/>
        </p:nvCxnSpPr>
        <p:spPr>
          <a:xfrm flipV="1">
            <a:off x="4173313" y="4000047"/>
            <a:ext cx="0" cy="9004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F1A1790-DF71-C146-88F2-6A46B46B432F}"/>
              </a:ext>
            </a:extLst>
          </p:cNvPr>
          <p:cNvSpPr/>
          <p:nvPr/>
        </p:nvSpPr>
        <p:spPr>
          <a:xfrm>
            <a:off x="7418213" y="4905826"/>
            <a:ext cx="1125119" cy="116740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요약 데이터</a:t>
            </a:r>
            <a:endParaRPr kumimoji="1"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주기적 전송 모듈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0F77291-FFB4-8E4E-AB98-8D27A02D9EE2}"/>
              </a:ext>
            </a:extLst>
          </p:cNvPr>
          <p:cNvCxnSpPr>
            <a:cxnSpLocks/>
          </p:cNvCxnSpPr>
          <p:nvPr/>
        </p:nvCxnSpPr>
        <p:spPr>
          <a:xfrm>
            <a:off x="8543333" y="5504563"/>
            <a:ext cx="9610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6D10E2-1485-7E48-82EE-40BC651C348F}"/>
              </a:ext>
            </a:extLst>
          </p:cNvPr>
          <p:cNvSpPr/>
          <p:nvPr/>
        </p:nvSpPr>
        <p:spPr>
          <a:xfrm>
            <a:off x="7418213" y="1453418"/>
            <a:ext cx="1125119" cy="116740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비동기</a:t>
            </a:r>
            <a:endParaRPr kumimoji="1"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en-US" altLang="ko-KR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REST API</a:t>
            </a: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서버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5CFAC4B-F1ED-DD4F-A993-821A80CB8E1C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6210156" y="2037119"/>
            <a:ext cx="1208057" cy="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그림 66">
            <a:extLst>
              <a:ext uri="{FF2B5EF4-FFF2-40B4-BE49-F238E27FC236}">
                <a16:creationId xmlns:a16="http://schemas.microsoft.com/office/drawing/2014/main" id="{E98CCAB2-C582-EC4F-8BE0-B41CDB6C7B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61" r="6027"/>
          <a:stretch/>
        </p:blipFill>
        <p:spPr>
          <a:xfrm>
            <a:off x="5388130" y="1520125"/>
            <a:ext cx="822026" cy="935053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CF4AF530-53C6-0A44-9416-9AB2B98C85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372" b="35914"/>
          <a:stretch/>
        </p:blipFill>
        <p:spPr>
          <a:xfrm>
            <a:off x="5294738" y="927800"/>
            <a:ext cx="1008809" cy="289674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66AD87DC-070F-0548-A9F8-B92154DD0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2063" y="940510"/>
            <a:ext cx="697417" cy="427083"/>
          </a:xfrm>
          <a:prstGeom prst="rect">
            <a:avLst/>
          </a:prstGeom>
        </p:spPr>
      </p:pic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600CE3A-E230-0249-83CA-34CE185C4A3B}"/>
              </a:ext>
            </a:extLst>
          </p:cNvPr>
          <p:cNvCxnSpPr>
            <a:cxnSpLocks/>
          </p:cNvCxnSpPr>
          <p:nvPr/>
        </p:nvCxnSpPr>
        <p:spPr>
          <a:xfrm flipV="1">
            <a:off x="5799143" y="2455178"/>
            <a:ext cx="0" cy="8038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79A6CF6-3863-524E-AD98-F42BC3EFEB48}"/>
              </a:ext>
            </a:extLst>
          </p:cNvPr>
          <p:cNvCxnSpPr>
            <a:cxnSpLocks/>
          </p:cNvCxnSpPr>
          <p:nvPr/>
        </p:nvCxnSpPr>
        <p:spPr>
          <a:xfrm flipH="1">
            <a:off x="8538995" y="1711758"/>
            <a:ext cx="6449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C8960F0-3B0C-DB46-B992-278CB47CC335}"/>
              </a:ext>
            </a:extLst>
          </p:cNvPr>
          <p:cNvCxnSpPr>
            <a:cxnSpLocks/>
          </p:cNvCxnSpPr>
          <p:nvPr/>
        </p:nvCxnSpPr>
        <p:spPr>
          <a:xfrm>
            <a:off x="8543332" y="2366369"/>
            <a:ext cx="9485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66666BD-E6B8-2E46-B480-B3BD906CF21B}"/>
              </a:ext>
            </a:extLst>
          </p:cNvPr>
          <p:cNvSpPr/>
          <p:nvPr/>
        </p:nvSpPr>
        <p:spPr>
          <a:xfrm>
            <a:off x="9504347" y="2158333"/>
            <a:ext cx="795032" cy="36040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공통</a:t>
            </a:r>
            <a:endParaRPr kumimoji="1"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알림</a:t>
            </a:r>
            <a:endParaRPr kumimoji="1" lang="en-US" altLang="ko-KR" sz="1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모듈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AFDD132-902D-5149-9EA6-FE589A3248D1}"/>
              </a:ext>
            </a:extLst>
          </p:cNvPr>
          <p:cNvSpPr txBox="1"/>
          <p:nvPr/>
        </p:nvSpPr>
        <p:spPr>
          <a:xfrm>
            <a:off x="9183948" y="1384087"/>
            <a:ext cx="219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비 정기적 요약 데이터 요청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구독자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CRUD </a:t>
            </a:r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요청</a:t>
            </a:r>
          </a:p>
        </p:txBody>
      </p: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0D96E12E-AEE1-6E49-B3C0-1B3039A35159}"/>
              </a:ext>
            </a:extLst>
          </p:cNvPr>
          <p:cNvCxnSpPr/>
          <p:nvPr/>
        </p:nvCxnSpPr>
        <p:spPr>
          <a:xfrm>
            <a:off x="5799142" y="4000047"/>
            <a:ext cx="0" cy="15045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72FD0B5-B033-EA4D-AF33-5A08DEF4E1D5}"/>
              </a:ext>
            </a:extLst>
          </p:cNvPr>
          <p:cNvCxnSpPr>
            <a:cxnSpLocks/>
          </p:cNvCxnSpPr>
          <p:nvPr/>
        </p:nvCxnSpPr>
        <p:spPr>
          <a:xfrm>
            <a:off x="5796976" y="5504561"/>
            <a:ext cx="161690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01A382EB-A44A-534F-9ED2-64810EAAFB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61" r="6027"/>
          <a:stretch/>
        </p:blipFill>
        <p:spPr>
          <a:xfrm>
            <a:off x="7725586" y="3167863"/>
            <a:ext cx="510368" cy="580542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04950267-3755-444A-9052-28FEBBFB1232}"/>
              </a:ext>
            </a:extLst>
          </p:cNvPr>
          <p:cNvSpPr txBox="1"/>
          <p:nvPr/>
        </p:nvSpPr>
        <p:spPr>
          <a:xfrm>
            <a:off x="4295935" y="1645305"/>
            <a:ext cx="998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실검 요약 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데이터 저장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DB</a:t>
            </a:r>
            <a:endParaRPr kumimoji="1" lang="ko-KR" altLang="en-US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574B674-458A-5447-AB6D-8E2E23287A1C}"/>
              </a:ext>
            </a:extLst>
          </p:cNvPr>
          <p:cNvSpPr txBox="1"/>
          <p:nvPr/>
        </p:nvSpPr>
        <p:spPr>
          <a:xfrm>
            <a:off x="8486972" y="3255440"/>
            <a:ext cx="772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구독자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저장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DB</a:t>
            </a:r>
            <a:endParaRPr kumimoji="1" lang="ko-KR" altLang="en-US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CE7648B-0DF4-AF4B-877B-59F10A32CC65}"/>
              </a:ext>
            </a:extLst>
          </p:cNvPr>
          <p:cNvCxnSpPr>
            <a:cxnSpLocks/>
            <a:stCxn id="51" idx="2"/>
            <a:endCxn id="109" idx="0"/>
          </p:cNvCxnSpPr>
          <p:nvPr/>
        </p:nvCxnSpPr>
        <p:spPr>
          <a:xfrm flipH="1">
            <a:off x="7980770" y="2620819"/>
            <a:ext cx="3" cy="5470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AD2CCCB-ADED-3D48-9670-2B907D65D59B}"/>
              </a:ext>
            </a:extLst>
          </p:cNvPr>
          <p:cNvCxnSpPr>
            <a:cxnSpLocks/>
          </p:cNvCxnSpPr>
          <p:nvPr/>
        </p:nvCxnSpPr>
        <p:spPr>
          <a:xfrm>
            <a:off x="7980770" y="4512071"/>
            <a:ext cx="0" cy="3884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그림 121">
            <a:extLst>
              <a:ext uri="{FF2B5EF4-FFF2-40B4-BE49-F238E27FC236}">
                <a16:creationId xmlns:a16="http://schemas.microsoft.com/office/drawing/2014/main" id="{E1ACC4CB-5374-E24E-93EE-85AA7919B5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8767" y="4157387"/>
            <a:ext cx="915602" cy="304008"/>
          </a:xfrm>
          <a:prstGeom prst="rect">
            <a:avLst/>
          </a:prstGeom>
        </p:spPr>
      </p:pic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481CB92B-4219-A442-B4B2-F1F7DA935385}"/>
              </a:ext>
            </a:extLst>
          </p:cNvPr>
          <p:cNvCxnSpPr>
            <a:cxnSpLocks/>
            <a:stCxn id="109" idx="2"/>
            <a:endCxn id="122" idx="0"/>
          </p:cNvCxnSpPr>
          <p:nvPr/>
        </p:nvCxnSpPr>
        <p:spPr>
          <a:xfrm flipH="1">
            <a:off x="7976568" y="3748405"/>
            <a:ext cx="4202" cy="408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3A9AB07C-4ABE-004F-BADD-6093D7799AB0}"/>
              </a:ext>
            </a:extLst>
          </p:cNvPr>
          <p:cNvSpPr txBox="1"/>
          <p:nvPr/>
        </p:nvSpPr>
        <p:spPr>
          <a:xfrm>
            <a:off x="8486972" y="4085007"/>
            <a:ext cx="749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구독자</a:t>
            </a:r>
            <a:endParaRPr kumimoji="1"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캐시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7B60BD1-098C-0040-BFB7-78C80B105A67}"/>
              </a:ext>
            </a:extLst>
          </p:cNvPr>
          <p:cNvSpPr txBox="1"/>
          <p:nvPr/>
        </p:nvSpPr>
        <p:spPr>
          <a:xfrm>
            <a:off x="2250157" y="2767107"/>
            <a:ext cx="998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JSON</a:t>
            </a:r>
            <a:endParaRPr kumimoji="1" lang="ko-KR" altLang="en-US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C441ABA-07D8-9D4F-A2CB-130730434339}"/>
              </a:ext>
            </a:extLst>
          </p:cNvPr>
          <p:cNvSpPr txBox="1"/>
          <p:nvPr/>
        </p:nvSpPr>
        <p:spPr>
          <a:xfrm>
            <a:off x="3399000" y="4309391"/>
            <a:ext cx="580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JSON</a:t>
            </a:r>
            <a:endParaRPr kumimoji="1" lang="ko-KR" altLang="en-US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380B854-C01F-D342-8EA8-9508089B7DD9}"/>
              </a:ext>
            </a:extLst>
          </p:cNvPr>
          <p:cNvSpPr txBox="1"/>
          <p:nvPr/>
        </p:nvSpPr>
        <p:spPr>
          <a:xfrm>
            <a:off x="4203699" y="4309391"/>
            <a:ext cx="619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JSON</a:t>
            </a:r>
            <a:endParaRPr kumimoji="1" lang="ko-KR" altLang="en-US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5A7B8B9-6814-F145-8159-EC2C9304D8ED}"/>
              </a:ext>
            </a:extLst>
          </p:cNvPr>
          <p:cNvSpPr txBox="1"/>
          <p:nvPr/>
        </p:nvSpPr>
        <p:spPr>
          <a:xfrm>
            <a:off x="5802513" y="2720622"/>
            <a:ext cx="619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JSON</a:t>
            </a:r>
            <a:endParaRPr kumimoji="1" lang="ko-KR" altLang="en-US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2E71A36-D084-EB47-B074-E51EAEC70355}"/>
              </a:ext>
            </a:extLst>
          </p:cNvPr>
          <p:cNvSpPr txBox="1"/>
          <p:nvPr/>
        </p:nvSpPr>
        <p:spPr>
          <a:xfrm>
            <a:off x="6504232" y="1760119"/>
            <a:ext cx="619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JSON</a:t>
            </a:r>
            <a:endParaRPr kumimoji="1" lang="ko-KR" altLang="en-US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506B4B9-E643-AB46-91E1-BCF7BB84C786}"/>
              </a:ext>
            </a:extLst>
          </p:cNvPr>
          <p:cNvSpPr txBox="1"/>
          <p:nvPr/>
        </p:nvSpPr>
        <p:spPr>
          <a:xfrm>
            <a:off x="6210156" y="5515204"/>
            <a:ext cx="619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JSON</a:t>
            </a:r>
            <a:endParaRPr kumimoji="1" lang="ko-KR" altLang="en-US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C080D14-F3BC-AA44-A910-FC7FDAF19310}"/>
              </a:ext>
            </a:extLst>
          </p:cNvPr>
          <p:cNvSpPr txBox="1"/>
          <p:nvPr/>
        </p:nvSpPr>
        <p:spPr>
          <a:xfrm>
            <a:off x="7945991" y="2750505"/>
            <a:ext cx="1221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구독자 </a:t>
            </a:r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CRUD</a:t>
            </a:r>
            <a:endParaRPr kumimoji="1" lang="ko-KR" altLang="en-US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20B6DA60-AA1A-B141-834B-12E9EDED8BC3}"/>
              </a:ext>
            </a:extLst>
          </p:cNvPr>
          <p:cNvCxnSpPr>
            <a:cxnSpLocks/>
          </p:cNvCxnSpPr>
          <p:nvPr/>
        </p:nvCxnSpPr>
        <p:spPr>
          <a:xfrm>
            <a:off x="10299379" y="3970463"/>
            <a:ext cx="5778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C2D93596-3A50-5049-A0BC-4DA20A449BA9}"/>
              </a:ext>
            </a:extLst>
          </p:cNvPr>
          <p:cNvGrpSpPr/>
          <p:nvPr/>
        </p:nvGrpSpPr>
        <p:grpSpPr>
          <a:xfrm>
            <a:off x="10889745" y="3241413"/>
            <a:ext cx="976733" cy="1385848"/>
            <a:chOff x="10831080" y="3540904"/>
            <a:chExt cx="976733" cy="1385848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6EFD5E51-19D3-2D4C-887F-560AE96C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77239" y="3540904"/>
              <a:ext cx="859117" cy="859117"/>
            </a:xfrm>
            <a:prstGeom prst="rect">
              <a:avLst/>
            </a:prstGeom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C63B6D12-9C5E-BB4F-94DD-C9D83CBE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36138" y="4357021"/>
              <a:ext cx="371675" cy="371675"/>
            </a:xfrm>
            <a:prstGeom prst="rect">
              <a:avLst/>
            </a:prstGeom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EA28FCCA-A876-DF4E-A6A1-5283B2C2A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1806" b="13006"/>
            <a:stretch/>
          </p:blipFill>
          <p:spPr>
            <a:xfrm>
              <a:off x="10831080" y="4385782"/>
              <a:ext cx="417825" cy="314155"/>
            </a:xfrm>
            <a:prstGeom prst="rect">
              <a:avLst/>
            </a:prstGeom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597537D7-102F-8E4C-8C65-241D32031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126848" y="4551254"/>
              <a:ext cx="375498" cy="375498"/>
            </a:xfrm>
            <a:prstGeom prst="rect">
              <a:avLst/>
            </a:prstGeom>
          </p:spPr>
        </p:pic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7A774D7E-4DB0-1F4E-855E-92F83C7D282E}"/>
              </a:ext>
            </a:extLst>
          </p:cNvPr>
          <p:cNvSpPr txBox="1"/>
          <p:nvPr/>
        </p:nvSpPr>
        <p:spPr>
          <a:xfrm>
            <a:off x="1926880" y="557797"/>
            <a:ext cx="998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배치 작업</a:t>
            </a: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E15A0AB8-AF24-9D41-897C-E6C6CA9F872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913" t="20777" r="6871" b="21435"/>
          <a:stretch/>
        </p:blipFill>
        <p:spPr>
          <a:xfrm>
            <a:off x="4678361" y="2726694"/>
            <a:ext cx="1002375" cy="265164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5FE84E7E-5420-FE42-AB84-B494A555700E}"/>
              </a:ext>
            </a:extLst>
          </p:cNvPr>
          <p:cNvSpPr txBox="1"/>
          <p:nvPr/>
        </p:nvSpPr>
        <p:spPr>
          <a:xfrm>
            <a:off x="8707648" y="2073688"/>
            <a:ext cx="619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JSON</a:t>
            </a:r>
            <a:endParaRPr kumimoji="1" lang="ko-KR" altLang="en-US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28AE10D-81E4-194E-B265-4055994CDED8}"/>
              </a:ext>
            </a:extLst>
          </p:cNvPr>
          <p:cNvSpPr txBox="1"/>
          <p:nvPr/>
        </p:nvSpPr>
        <p:spPr>
          <a:xfrm>
            <a:off x="8715956" y="5511896"/>
            <a:ext cx="619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JSON</a:t>
            </a:r>
            <a:endParaRPr kumimoji="1" lang="ko-KR" altLang="en-US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1FED29D2-A0F2-5B41-B48B-94DB26D83881}"/>
              </a:ext>
            </a:extLst>
          </p:cNvPr>
          <p:cNvSpPr txBox="1"/>
          <p:nvPr/>
        </p:nvSpPr>
        <p:spPr>
          <a:xfrm>
            <a:off x="0" y="6430026"/>
            <a:ext cx="2768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[SearchKeywordAnalyzer</a:t>
            </a:r>
            <a:r>
              <a:rPr kumimoji="1" lang="en-US" altLang="ko-KR" sz="1200">
                <a:latin typeface="Nanum Gothic" panose="020D0604000000000000" pitchFamily="34" charset="-127"/>
                <a:ea typeface="Nanum Gothic" panose="020D0604000000000000" pitchFamily="34" charset="-127"/>
              </a:rPr>
              <a:t>] v0.0.0.1</a:t>
            </a:r>
            <a:endParaRPr kumimoji="1" lang="ko-KR" altLang="en-US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537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6DBC5B-CE16-8645-8514-50B5398E1961}"/>
              </a:ext>
            </a:extLst>
          </p:cNvPr>
          <p:cNvSpPr/>
          <p:nvPr/>
        </p:nvSpPr>
        <p:spPr>
          <a:xfrm>
            <a:off x="1939535" y="3626787"/>
            <a:ext cx="988722" cy="1091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1F93CF-AFF7-004A-8D92-2B26C37D4DBA}"/>
              </a:ext>
            </a:extLst>
          </p:cNvPr>
          <p:cNvGrpSpPr/>
          <p:nvPr/>
        </p:nvGrpSpPr>
        <p:grpSpPr>
          <a:xfrm>
            <a:off x="330562" y="3936122"/>
            <a:ext cx="1114610" cy="513425"/>
            <a:chOff x="330562" y="3936122"/>
            <a:chExt cx="1114610" cy="5134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51560C9-AE33-8447-9EE6-C4BF86CF8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8" t="39574" r="6359" b="40383"/>
            <a:stretch/>
          </p:blipFill>
          <p:spPr>
            <a:xfrm>
              <a:off x="367349" y="3936122"/>
              <a:ext cx="1041037" cy="2364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00A4B8-3602-2648-B134-FDFBF29AFA5A}"/>
                </a:ext>
              </a:extLst>
            </p:cNvPr>
            <p:cNvSpPr txBox="1"/>
            <p:nvPr/>
          </p:nvSpPr>
          <p:spPr>
            <a:xfrm>
              <a:off x="330562" y="4172548"/>
              <a:ext cx="11146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실시간 급상승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2718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58</Words>
  <Application>Microsoft Macintosh PowerPoint</Application>
  <PresentationFormat>와이드스크린</PresentationFormat>
  <Paragraphs>33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6" baseType="lpstr">
      <vt:lpstr>맑은 고딕</vt:lpstr>
      <vt:lpstr>Nanum Gothic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(소프트웨어학부)이성준</dc:creator>
  <cp:lastModifiedBy>(소프트웨어학부)이성준</cp:lastModifiedBy>
  <cp:revision>41</cp:revision>
  <dcterms:created xsi:type="dcterms:W3CDTF">2018-08-26T05:59:22Z</dcterms:created>
  <dcterms:modified xsi:type="dcterms:W3CDTF">2018-08-26T08:56:26Z</dcterms:modified>
</cp:coreProperties>
</file>